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18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Choose the correct statement “A class of language that is closed under”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 and Complementation have to be closed under the intersection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Intersection and Complementation have to be closed under the intersection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 and Intersection has to be closed under complementation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All the above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445908" y="2988521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 and Complementation have to be closed under the intersection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it combines two different operations, union and complementation, and applies closure under the intersection.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Closure under the intersection typically refers to closure properties related to the intersection operation alone.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consider two languages A and B that are closed under union and complementation. However, their intersection may not necessarily preserve these closure properties.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Intersection and Complementation have to be closed under the intersection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incorrect because it suggests that closure under the intersection applies to the intersection operation itself, which is not the typical interpretation.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two languages A and B that are closed under intersection and complementation. While the intersection of A and B may preserve these closure properties, this does not imply that intersection and complementation themselves must be closed under intersection.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081861" y="2198281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Union and Intersection have to be closed under complementation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statement is correct because it describes the closure properties typically associated with union and intersection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When a class of languages is closed under complementation, it implies that both union and intersection operations must also preserve closure under complementation.</a:t>
            </a:r>
          </a:p>
          <a:p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A and B be languages closed under complementation. If A ∪ B or A ∩ B results in a language that is not closed under complementation, then the class of languages is not closed under complementation.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376</Words>
  <Application>Microsoft Office PowerPoint</Application>
  <PresentationFormat>On-screen Show (16:9)</PresentationFormat>
  <Paragraphs>43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18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23</cp:revision>
  <dcterms:modified xsi:type="dcterms:W3CDTF">2024-04-15T10:14:04Z</dcterms:modified>
</cp:coreProperties>
</file>